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ytor\Desktop\орнамент.png"/>
          <p:cNvPicPr>
            <a:picLocks noChangeAspect="1" noChangeArrowheads="1"/>
          </p:cNvPicPr>
          <p:nvPr/>
        </p:nvPicPr>
        <p:blipFill>
          <a:blip r:embed="rId2" cstate="print"/>
          <a:srcRect t="1075" b="84946"/>
          <a:stretch>
            <a:fillRect/>
          </a:stretch>
        </p:blipFill>
        <p:spPr bwMode="auto">
          <a:xfrm>
            <a:off x="0" y="-152400"/>
            <a:ext cx="9144000" cy="990600"/>
          </a:xfrm>
          <a:prstGeom prst="rect">
            <a:avLst/>
          </a:prstGeom>
          <a:noFill/>
        </p:spPr>
      </p:pic>
      <p:pic>
        <p:nvPicPr>
          <p:cNvPr id="3" name="Picture 2" descr="C:\Users\Lytor\Desktop\орнамент.png"/>
          <p:cNvPicPr>
            <a:picLocks noChangeAspect="1" noChangeArrowheads="1"/>
          </p:cNvPicPr>
          <p:nvPr/>
        </p:nvPicPr>
        <p:blipFill>
          <a:blip r:embed="rId2" cstate="print"/>
          <a:srcRect t="1075" b="84946"/>
          <a:stretch>
            <a:fillRect/>
          </a:stretch>
        </p:blipFill>
        <p:spPr bwMode="auto">
          <a:xfrm>
            <a:off x="0" y="5867400"/>
            <a:ext cx="9144000" cy="9906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6593" y="838200"/>
            <a:ext cx="925548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Драматизация татарских сказок «</a:t>
            </a:r>
            <a:r>
              <a:rPr lang="ru-RU" sz="28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Мин-артист</a:t>
            </a:r>
            <a:r>
              <a:rPr lang="ru-RU" sz="2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!»</a:t>
            </a:r>
            <a:endParaRPr lang="ru-RU" sz="2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7" name="Рисунок 6" descr="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1600200"/>
            <a:ext cx="2190750" cy="2921000"/>
          </a:xfrm>
          <a:prstGeom prst="rect">
            <a:avLst/>
          </a:prstGeom>
        </p:spPr>
      </p:pic>
      <p:pic>
        <p:nvPicPr>
          <p:cNvPr id="9" name="Рисунок 8" descr="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29000" y="2743200"/>
            <a:ext cx="2343150" cy="3124200"/>
          </a:xfrm>
          <a:prstGeom prst="rect">
            <a:avLst/>
          </a:prstGeom>
        </p:spPr>
      </p:pic>
      <p:pic>
        <p:nvPicPr>
          <p:cNvPr id="10" name="Рисунок 9" descr="3.jpg"/>
          <p:cNvPicPr>
            <a:picLocks noChangeAspect="1"/>
          </p:cNvPicPr>
          <p:nvPr/>
        </p:nvPicPr>
        <p:blipFill>
          <a:blip r:embed="rId5" cstate="print"/>
          <a:srcRect l="37607"/>
          <a:stretch>
            <a:fillRect/>
          </a:stretch>
        </p:blipFill>
        <p:spPr>
          <a:xfrm>
            <a:off x="6629400" y="1524000"/>
            <a:ext cx="2000250" cy="304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Lytor\Desktop\орнамент.png"/>
          <p:cNvPicPr>
            <a:picLocks noChangeAspect="1" noChangeArrowheads="1"/>
          </p:cNvPicPr>
          <p:nvPr/>
        </p:nvPicPr>
        <p:blipFill>
          <a:blip r:embed="rId2" cstate="print"/>
          <a:srcRect t="1075" b="84946"/>
          <a:stretch>
            <a:fillRect/>
          </a:stretch>
        </p:blipFill>
        <p:spPr bwMode="auto">
          <a:xfrm>
            <a:off x="0" y="-152400"/>
            <a:ext cx="9144000" cy="990600"/>
          </a:xfrm>
          <a:prstGeom prst="rect">
            <a:avLst/>
          </a:prstGeom>
          <a:noFill/>
        </p:spPr>
      </p:pic>
      <p:pic>
        <p:nvPicPr>
          <p:cNvPr id="3" name="Picture 2" descr="C:\Users\Lytor\Desktop\орнамент.png"/>
          <p:cNvPicPr>
            <a:picLocks noChangeAspect="1" noChangeArrowheads="1"/>
          </p:cNvPicPr>
          <p:nvPr/>
        </p:nvPicPr>
        <p:blipFill>
          <a:blip r:embed="rId2" cstate="print"/>
          <a:srcRect t="1075" b="84946"/>
          <a:stretch>
            <a:fillRect/>
          </a:stretch>
        </p:blipFill>
        <p:spPr bwMode="auto">
          <a:xfrm>
            <a:off x="0" y="5867400"/>
            <a:ext cx="9144000" cy="9906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47800" y="990600"/>
            <a:ext cx="641747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Утренний круг «Минем </a:t>
            </a:r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гаилэм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!»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" name="Рисунок 9" descr="3d38f30f-5643-437d-b688-ada4b74e05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38900" y="1828800"/>
            <a:ext cx="2286000" cy="3048000"/>
          </a:xfrm>
          <a:prstGeom prst="rect">
            <a:avLst/>
          </a:prstGeom>
        </p:spPr>
      </p:pic>
      <p:pic>
        <p:nvPicPr>
          <p:cNvPr id="11" name="Рисунок 10" descr="ecd240e4-5640-4733-aebc-08f23972672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3400" y="1676400"/>
            <a:ext cx="2343150" cy="3124200"/>
          </a:xfrm>
          <a:prstGeom prst="rect">
            <a:avLst/>
          </a:prstGeom>
        </p:spPr>
      </p:pic>
      <p:pic>
        <p:nvPicPr>
          <p:cNvPr id="12" name="Рисунок 11" descr="9a12ec1e-b149-4898-ac86-930e5421577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52800" y="2057400"/>
            <a:ext cx="2724150" cy="3632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12</Words>
  <Application>Microsoft Office PowerPoint</Application>
  <PresentationFormat>Экран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Lytor</dc:creator>
  <cp:lastModifiedBy>Lytor</cp:lastModifiedBy>
  <cp:revision>6</cp:revision>
  <dcterms:created xsi:type="dcterms:W3CDTF">2021-07-21T12:21:21Z</dcterms:created>
  <dcterms:modified xsi:type="dcterms:W3CDTF">2021-08-25T07:29:12Z</dcterms:modified>
</cp:coreProperties>
</file>